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60" r:id="rId2"/>
  </p:sldIdLst>
  <p:sldSz cx="12801600" cy="9601200" type="A3"/>
  <p:notesSz cx="6797675" cy="9926638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7" autoAdjust="0"/>
    <p:restoredTop sz="93895" autoAdjust="0"/>
  </p:normalViewPr>
  <p:slideViewPr>
    <p:cSldViewPr>
      <p:cViewPr>
        <p:scale>
          <a:sx n="94" d="100"/>
          <a:sy n="94" d="100"/>
        </p:scale>
        <p:origin x="-408" y="106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0284D-1135-4DB1-AAA3-28418839B833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411ED-B5D0-4A73-A60A-44500489D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6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11ED-B5D0-4A73-A60A-44500489D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4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9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5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3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994962" y="537845"/>
            <a:ext cx="4031615" cy="114703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3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4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2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8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7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7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6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5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4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4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1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5670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4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9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9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3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6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9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926" indent="0">
              <a:buNone/>
              <a:defRPr sz="3900"/>
            </a:lvl2pPr>
            <a:lvl3pPr marL="1279852" indent="0">
              <a:buNone/>
              <a:defRPr sz="3400"/>
            </a:lvl3pPr>
            <a:lvl4pPr marL="1919778" indent="0">
              <a:buNone/>
              <a:defRPr sz="2800"/>
            </a:lvl4pPr>
            <a:lvl5pPr marL="2559705" indent="0">
              <a:buNone/>
              <a:defRPr sz="2800"/>
            </a:lvl5pPr>
            <a:lvl6pPr marL="3199631" indent="0">
              <a:buNone/>
              <a:defRPr sz="2800"/>
            </a:lvl6pPr>
            <a:lvl7pPr marL="3839559" indent="0">
              <a:buNone/>
              <a:defRPr sz="2800"/>
            </a:lvl7pPr>
            <a:lvl8pPr marL="4479485" indent="0">
              <a:buNone/>
              <a:defRPr sz="2800"/>
            </a:lvl8pPr>
            <a:lvl9pPr marL="5119411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5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85" tIns="63994" rIns="127985" bIns="639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7985" tIns="63994" rIns="127985" bIns="639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</p:spPr>
        <p:txBody>
          <a:bodyPr vert="horz" lIns="127985" tIns="63994" rIns="127985" bIns="6399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6C2CA-01C8-4FDE-813A-26591744EC8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</p:spPr>
        <p:txBody>
          <a:bodyPr vert="horz" lIns="127985" tIns="63994" rIns="127985" bIns="6399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</p:spPr>
        <p:txBody>
          <a:bodyPr vert="horz" lIns="127985" tIns="63994" rIns="127985" bIns="6399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26125-7DC4-4B46-A47F-4ED7B4B45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6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7985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45" indent="-479945" algn="l" defTabSz="1279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81" indent="-399953" algn="l" defTabSz="12798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816" indent="-319963" algn="l" defTabSz="1279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742" indent="-319963" algn="l" defTabSz="12798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668" indent="-319963" algn="l" defTabSz="1279852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594" indent="-319963" algn="l" defTabSz="1279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520" indent="-319963" algn="l" defTabSz="1279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449" indent="-319963" algn="l" defTabSz="1279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375" indent="-319963" algn="l" defTabSz="1279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6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52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78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0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3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559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48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1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26" Type="http://schemas.openxmlformats.org/officeDocument/2006/relationships/image" Target="../media/image22.jpeg"/><Relationship Id="rId3" Type="http://schemas.openxmlformats.org/officeDocument/2006/relationships/image" Target="../media/image1.png"/><Relationship Id="rId21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5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jpeg"/><Relationship Id="rId24" Type="http://schemas.openxmlformats.org/officeDocument/2006/relationships/image" Target="../media/image20.jpeg"/><Relationship Id="rId5" Type="http://schemas.openxmlformats.org/officeDocument/2006/relationships/image" Target="../media/image2.png"/><Relationship Id="rId15" Type="http://schemas.openxmlformats.org/officeDocument/2006/relationships/image" Target="../media/image11.jpeg"/><Relationship Id="rId23" Type="http://schemas.openxmlformats.org/officeDocument/2006/relationships/image" Target="../media/image19.jpe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498" y="17220"/>
            <a:ext cx="12805098" cy="19922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C:\Documents and Settings\Alekzander\Рабочий стол\Главное управление МЧС России по г_ Санкт-Петербургу_files\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957" y1="62762" x2="33692" y2="70293"/>
                        <a14:foregroundMark x1="28674" y1="77824" x2="37993" y2="84100"/>
                        <a14:foregroundMark x1="47670" y1="91213" x2="61290" y2="89121"/>
                        <a14:foregroundMark x1="67742" y1="83264" x2="68459" y2="54393"/>
                        <a14:foregroundMark x1="72043" y1="46025" x2="64158" y2="35565"/>
                        <a14:foregroundMark x1="55197" y1="32218" x2="36559" y2="33473"/>
                        <a14:foregroundMark x1="33333" y1="37657" x2="36201" y2="53138"/>
                        <a14:foregroundMark x1="21147" y1="46025" x2="20789" y2="60669"/>
                        <a14:foregroundMark x1="23656" y1="67364" x2="21147" y2="80335"/>
                        <a14:foregroundMark x1="23656" y1="85356" x2="26882" y2="92469"/>
                        <a14:foregroundMark x1="32616" y1="93724" x2="53763" y2="92469"/>
                        <a14:foregroundMark x1="42652" y1="96234" x2="48746" y2="96234"/>
                        <a14:foregroundMark x1="53763" y1="95397" x2="56272" y2="95397"/>
                        <a14:foregroundMark x1="69176" y1="83682" x2="70609" y2="79079"/>
                        <a14:foregroundMark x1="72760" y1="59833" x2="72401" y2="57322"/>
                        <a14:foregroundMark x1="70968" y1="48117" x2="70609" y2="44770"/>
                        <a14:foregroundMark x1="49462" y1="9205" x2="46595" y2="9205"/>
                        <a14:foregroundMark x1="42652" y1="8787" x2="41577" y2="11297"/>
                        <a14:backgroundMark x1="46953" y1="17573" x2="46953" y2="17573"/>
                        <a14:backgroundMark x1="37993" y1="23849" x2="37993" y2="23849"/>
                        <a14:backgroundMark x1="55197" y1="24268" x2="55197" y2="24268"/>
                        <a14:backgroundMark x1="46953" y1="19247" x2="46953" y2="19247"/>
                        <a14:backgroundMark x1="63082" y1="20502" x2="63082" y2="20502"/>
                        <a14:backgroundMark x1="59140" y1="22594" x2="59140" y2="22594"/>
                        <a14:backgroundMark x1="55197" y1="12971" x2="55197" y2="12971"/>
                        <a14:backgroundMark x1="47670" y1="16736" x2="47670" y2="16736"/>
                        <a14:backgroundMark x1="46953" y1="23013" x2="46953" y2="23013"/>
                        <a14:backgroundMark x1="48746" y1="1674" x2="49104" y2="2929"/>
                      </a14:backgroundRemoval>
                    </a14:imgEffect>
                  </a14:imgLayer>
                </a14:imgProps>
              </a:ext>
            </a:extLst>
          </a:blip>
          <a:srcRect l="14347" r="20048"/>
          <a:stretch/>
        </p:blipFill>
        <p:spPr bwMode="auto">
          <a:xfrm>
            <a:off x="11225333" y="159296"/>
            <a:ext cx="1240341" cy="161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erb4"/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35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0120" y="240884"/>
            <a:ext cx="1466555" cy="154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4096" y="351787"/>
            <a:ext cx="12737503" cy="1234967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lvl1pPr marL="0" indent="0" algn="l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3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800" b="1" dirty="0">
                <a:solidFill>
                  <a:schemeClr val="bg1"/>
                </a:solidFill>
              </a:rPr>
              <a:t>ПОЖАРНАЯ </a:t>
            </a:r>
            <a:r>
              <a:rPr lang="ru-RU" sz="4800" b="1" dirty="0" smtClean="0">
                <a:solidFill>
                  <a:schemeClr val="bg1"/>
                </a:solidFill>
              </a:rPr>
              <a:t>БЕЗОПАСНОСТЬ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в многоквартирных жилых домах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0" y="2523867"/>
            <a:ext cx="5086549" cy="57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Users\Прудниченков\Desktop\b_97186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1" t="3222" r="1445" b="51835"/>
          <a:stretch/>
        </p:blipFill>
        <p:spPr bwMode="auto">
          <a:xfrm>
            <a:off x="6335274" y="6720671"/>
            <a:ext cx="571534" cy="7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рудниченков\Desktop\стенды google\ОБРЕЗКИ\требования законов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60" y="2073493"/>
            <a:ext cx="5636335" cy="39714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рудниченков\Desktop\стенды google\ОБРЕЗКИ\причины\дет. шалость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2340" r="1735" b="12396"/>
          <a:stretch/>
        </p:blipFill>
        <p:spPr bwMode="auto">
          <a:xfrm>
            <a:off x="378053" y="3353517"/>
            <a:ext cx="2231431" cy="122447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рудниченков\Desktop\стенды google\ОБРЕЗКИ\причины\курение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t="2114" r="1567" b="12256"/>
          <a:stretch/>
        </p:blipFill>
        <p:spPr bwMode="auto">
          <a:xfrm>
            <a:off x="2868965" y="5567818"/>
            <a:ext cx="2215879" cy="121149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рудниченков\Desktop\стенды google\ОБРЕЗКИ\причины\перегрузки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2686" r="1536" b="13263"/>
          <a:stretch/>
        </p:blipFill>
        <p:spPr bwMode="auto">
          <a:xfrm>
            <a:off x="2824537" y="3599738"/>
            <a:ext cx="2215879" cy="119936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рудниченков\Desktop\стенды google\ОБРЕЗКИ\причины\электрика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2082" r="1347" b="13453"/>
          <a:stretch/>
        </p:blipFill>
        <p:spPr bwMode="auto">
          <a:xfrm>
            <a:off x="355294" y="5248727"/>
            <a:ext cx="2215879" cy="12092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4537" y="3353517"/>
            <a:ext cx="2215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Перегрузка электросети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8966" y="5260041"/>
            <a:ext cx="2215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081" y="6461454"/>
            <a:ext cx="2733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без присмотра электронагревательных приборов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053" y="4581858"/>
            <a:ext cx="2231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шалость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C:\Users\Прудниченков\Desktop\стенды google\ОБРЕЗКИ\4-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r="2734"/>
          <a:stretch/>
        </p:blipFill>
        <p:spPr bwMode="auto">
          <a:xfrm>
            <a:off x="3795142" y="7257017"/>
            <a:ext cx="1029938" cy="96872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Прудниченков\Desktop\стенды google\ОБРЕЗКИ\1-1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" r="2061"/>
          <a:stretch/>
        </p:blipFill>
        <p:spPr bwMode="auto">
          <a:xfrm>
            <a:off x="498552" y="7246215"/>
            <a:ext cx="1064341" cy="97952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Прудниченков\Desktop\стенды google\ОБРЕЗКИ\3-1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r="1977"/>
          <a:stretch/>
        </p:blipFill>
        <p:spPr bwMode="auto">
          <a:xfrm>
            <a:off x="2138958" y="7257017"/>
            <a:ext cx="1009015" cy="98394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78053" y="8240957"/>
            <a:ext cx="1243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Неисправная электропроводка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21490" y="8260123"/>
            <a:ext cx="1243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«жучков»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90472" y="3425772"/>
            <a:ext cx="1874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Чердаки и подвалы ограждайте от доступа случайных лиц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3" name="Picture 19" descr="C:\Users\Прудниченков\Desktop\стенды google\ОБРЕЗКИ\21-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824" y="2200755"/>
            <a:ext cx="1364945" cy="1225017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Прудниченков\Desktop\стенды google\ОБРЕЗКИ\22-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419" y="5880199"/>
            <a:ext cx="1382929" cy="113291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Прудниченков\Desktop\стенды google\ОБРЕЗКИ\23-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030" y="4132053"/>
            <a:ext cx="1364945" cy="123552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Прудниченков\Desktop\стенды google\ОБРЕЗКИ\25-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606" y="7584895"/>
            <a:ext cx="1373936" cy="123932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0890472" y="5367579"/>
            <a:ext cx="187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храните под лестницами горючие материалы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907511" y="7013117"/>
            <a:ext cx="187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загромождайте пути эвакуации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908401" y="8823110"/>
            <a:ext cx="1874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Обеспечьте беспрепятственный доступ к средствам пожаротушения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8" name="Picture 24" descr="C:\Users\Прудниченков\Desktop\стенды google\ОБРЕЗКИ\действия1-5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396" y="8019687"/>
            <a:ext cx="1420749" cy="1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Прудниченков\Desktop\стенды google\ОБРЕЗКИ\действия1-1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80" y="6702491"/>
            <a:ext cx="1455301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Прудниченков\Desktop\стенды google\ОБРЕЗКИ\действия1-2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104" y="6691516"/>
            <a:ext cx="1455335" cy="98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Прудниченков\Desktop\стенды google\ОБРЕЗКИ\действия1-3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60" y="8012402"/>
            <a:ext cx="1769230" cy="111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Прудниченков\Desktop\стенды google\ОБРЕЗКИ\действия1-4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47" y="8012402"/>
            <a:ext cx="1415766" cy="11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91060" y="6031952"/>
            <a:ext cx="559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ПРИ ПОЖАРЕ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спокойствие!</a:t>
            </a:r>
          </a:p>
        </p:txBody>
      </p:sp>
      <p:pic>
        <p:nvPicPr>
          <p:cNvPr id="1053" name="Picture 29" descr="C:\Users\Прудниченков\Desktop\1_telefon-dlja-ispol-zovanija-pri-pozhare-v-tom-chisle-telefon-prjamoy-svjazi-s-pozharnoy-ohranoy.jpe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2654" r="2683" b="2896"/>
          <a:stretch/>
        </p:blipFill>
        <p:spPr bwMode="auto">
          <a:xfrm>
            <a:off x="5291060" y="6720671"/>
            <a:ext cx="739891" cy="7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507110" y="8260123"/>
            <a:ext cx="1564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без присмотра газовой плиты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91060" y="7442612"/>
            <a:ext cx="1615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немедленно вызвать пожарную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охрану,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точный адрес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76456" y="7673594"/>
            <a:ext cx="1615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повестить соседей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056897" y="7673594"/>
            <a:ext cx="1615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эвакуировать людей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84845" y="9126044"/>
            <a:ext cx="2091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не рискуя жизнью, приступить к тушению пожара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60290" y="9126044"/>
            <a:ext cx="184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встретить подразделения пожарной охраны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869759" y="9141836"/>
            <a:ext cx="1990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 наличии пострадавших вызвать скорую помощь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100</Words>
  <Application>Microsoft Office PowerPoint</Application>
  <PresentationFormat>A3 (297x420 мм)</PresentationFormat>
  <Paragraphs>22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ОГПНиПР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Прудниченков А.А.</dc:creator>
  <cp:lastModifiedBy>PRED</cp:lastModifiedBy>
  <cp:revision>51</cp:revision>
  <cp:lastPrinted>2016-02-08T08:20:34Z</cp:lastPrinted>
  <dcterms:created xsi:type="dcterms:W3CDTF">2015-03-10T05:14:12Z</dcterms:created>
  <dcterms:modified xsi:type="dcterms:W3CDTF">2018-04-18T09:48:56Z</dcterms:modified>
</cp:coreProperties>
</file>